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5.xml" ContentType="application/vnd.openxmlformats-officedocument.them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3"/>
  </p:notesMasterIdLst>
  <p:sldIdLst>
    <p:sldId id="257" r:id="rId5"/>
    <p:sldId id="258" r:id="rId6"/>
    <p:sldId id="272" r:id="rId7"/>
    <p:sldId id="273" r:id="rId8"/>
    <p:sldId id="276" r:id="rId9"/>
    <p:sldId id="277" r:id="rId10"/>
    <p:sldId id="275" r:id="rId11"/>
    <p:sldId id="274" r:id="rId12"/>
  </p:sldIdLst>
  <p:sldSz cx="12192000" cy="6858000"/>
  <p:notesSz cx="6858000" cy="9144000"/>
  <p:embeddedFontLst>
    <p:embeddedFont>
      <p:font typeface="SamsungOne 800C" charset="0"/>
      <p:bold r:id="rId14"/>
    </p:embeddedFont>
    <p:embeddedFont>
      <p:font typeface="SamsungOne 450C" charset="0"/>
      <p:regular r:id="rId15"/>
    </p:embeddedFont>
    <p:embeddedFont>
      <p:font typeface="Calibri" pitchFamily="34" charset="0"/>
      <p:regular r:id="rId16"/>
      <p:bold r:id="rId17"/>
      <p:italic r:id="rId18"/>
      <p:boldItalic r:id="rId1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68E6"/>
    <a:srgbClr val="0064DA"/>
    <a:srgbClr val="0060D7"/>
    <a:srgbClr val="0063D8"/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61" autoAdjust="0"/>
    <p:restoredTop sz="85385" autoAdjust="0"/>
  </p:normalViewPr>
  <p:slideViewPr>
    <p:cSldViewPr snapToGrid="0">
      <p:cViewPr>
        <p:scale>
          <a:sx n="50" d="100"/>
          <a:sy n="50" d="100"/>
        </p:scale>
        <p:origin x="-642" y="-10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pPr/>
              <a:t>26.05.2022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BEDC-14E0-454C-9320-42DD4A99B1BA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629605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NULL"/><Relationship Id="rId1" Type="http://schemas.openxmlformats.org/officeDocument/2006/relationships/slideMaster" Target="../slideMasters/slideMaster1.xml"/><Relationship Id="rId4" Type="http://schemas.openxmlformats.org/officeDocument/2006/relationships/image" Target="NUL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NUL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5.png"/><Relationship Id="rId4" Type="http://schemas.openxmlformats.org/officeDocument/2006/relationships/image" Target="NUL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4" Type="http://schemas.openxmlformats.org/officeDocument/2006/relationships/image" Target="NUL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NUL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=""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=""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=""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=""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=""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=""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=""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=""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=""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=""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=""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=""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=""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=""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=""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=""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=""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=""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=""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=""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=""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=""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=""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=""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=""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=""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=""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=""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=""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=""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=""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=""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=""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=""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=""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=""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=""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=""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=""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=""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=""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=""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=""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=""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=""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=""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=""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=""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=""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=""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=""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=""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4.xml"/><Relationship Id="rId1" Type="http://schemas.openxmlformats.org/officeDocument/2006/relationships/video" Target="file:///D:\Emil_Programm\preview.mp4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Индивидуальный проект</a:t>
            </a:r>
            <a:br>
              <a:rPr lang="ru-RU" b="1" dirty="0" smtClean="0"/>
            </a:br>
            <a:r>
              <a:rPr lang="en-US" b="1" dirty="0" smtClean="0"/>
              <a:t>Scanner table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ru-RU" sz="1600" dirty="0" smtClean="0"/>
              <a:t>Город</a:t>
            </a:r>
            <a:r>
              <a:rPr lang="en-US" sz="1600" dirty="0" smtClean="0"/>
              <a:t>: </a:t>
            </a:r>
            <a:r>
              <a:rPr lang="ru-RU" sz="1600" dirty="0" smtClean="0"/>
              <a:t>Уфа</a:t>
            </a:r>
          </a:p>
          <a:p>
            <a:r>
              <a:rPr lang="ru-RU" sz="1600" dirty="0" smtClean="0"/>
              <a:t>Учащийся</a:t>
            </a:r>
            <a:r>
              <a:rPr lang="en-US" sz="1600" dirty="0" smtClean="0"/>
              <a:t>:</a:t>
            </a:r>
            <a:r>
              <a:rPr lang="ru-RU" sz="1600" dirty="0" smtClean="0"/>
              <a:t> </a:t>
            </a:r>
            <a:r>
              <a:rPr lang="ru-RU" sz="1600" dirty="0" err="1" smtClean="0"/>
              <a:t>Тимербаев</a:t>
            </a:r>
            <a:r>
              <a:rPr lang="ru-RU" sz="1600" dirty="0" smtClean="0"/>
              <a:t> Эмиль</a:t>
            </a:r>
          </a:p>
          <a:p>
            <a:r>
              <a:rPr lang="ru-RU" sz="1600" dirty="0" smtClean="0"/>
              <a:t>Преподаватель</a:t>
            </a:r>
            <a:r>
              <a:rPr lang="en-US" sz="1600" dirty="0" smtClean="0"/>
              <a:t>: </a:t>
            </a:r>
            <a:r>
              <a:rPr lang="ru-RU" sz="1600" dirty="0" err="1" smtClean="0"/>
              <a:t>Зайдуллина</a:t>
            </a:r>
            <a:r>
              <a:rPr lang="ru-RU" sz="1600" dirty="0" smtClean="0"/>
              <a:t> С.Г.</a:t>
            </a:r>
          </a:p>
          <a:p>
            <a:r>
              <a:rPr lang="ru-RU" sz="1600" dirty="0" smtClean="0"/>
              <a:t>Площадка</a:t>
            </a:r>
            <a:r>
              <a:rPr lang="en-US" sz="1600" dirty="0" smtClean="0"/>
              <a:t>:</a:t>
            </a:r>
            <a:r>
              <a:rPr lang="ru-RU" sz="1600" dirty="0" smtClean="0"/>
              <a:t> Инженерный лицей 83</a:t>
            </a:r>
          </a:p>
          <a:p>
            <a:r>
              <a:rPr lang="ru-RU" sz="1600" dirty="0" smtClean="0"/>
              <a:t>Дата защиты</a:t>
            </a:r>
            <a:r>
              <a:rPr lang="en-US" sz="1600" dirty="0" smtClean="0"/>
              <a:t>: </a:t>
            </a:r>
            <a:r>
              <a:rPr lang="ru-RU" sz="1600" dirty="0" smtClean="0"/>
              <a:t>26.05.2022</a:t>
            </a:r>
            <a:endParaRPr lang="ru-RU" sz="160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25172688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Группа 20">
            <a:extLst>
              <a:ext uri="{FF2B5EF4-FFF2-40B4-BE49-F238E27FC236}">
                <a16:creationId xmlns=""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=""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=""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=""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=""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2</a:t>
            </a:fld>
            <a:endParaRPr lang="ru-RU"/>
          </a:p>
        </p:txBody>
      </p:sp>
      <p:sp>
        <p:nvSpPr>
          <p:cNvPr id="10" name="Заголовок 4">
            <a:extLst>
              <a:ext uri="{FF2B5EF4-FFF2-40B4-BE49-F238E27FC236}">
                <a16:creationId xmlns="" xmlns:a16="http://schemas.microsoft.com/office/drawing/2014/main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990107" y="398675"/>
            <a:ext cx="9257907" cy="6906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 smtClean="0">
                <a:solidFill>
                  <a:schemeClr val="tx1"/>
                </a:solidFill>
              </a:rPr>
              <a:t>О проекте</a:t>
            </a:r>
            <a:endParaRPr lang="ru-RU" sz="3200" dirty="0">
              <a:solidFill>
                <a:schemeClr val="tx1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3300391" y="3094695"/>
            <a:ext cx="636393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– </a:t>
            </a:r>
            <a:r>
              <a:rPr lang="ru-RU" sz="2800" dirty="0" smtClean="0"/>
              <a:t>приложение позволяющее оцифровывать документы</a:t>
            </a:r>
            <a:r>
              <a:rPr lang="ru-RU" sz="2800" smtClean="0"/>
              <a:t>, формы и т.п.</a:t>
            </a:r>
            <a:endParaRPr lang="ru-RU" sz="2800" dirty="0"/>
          </a:p>
        </p:txBody>
      </p:sp>
      <p:sp>
        <p:nvSpPr>
          <p:cNvPr id="15" name="Дата 11">
            <a:extLst>
              <a:ext uri="{FF2B5EF4-FFF2-40B4-BE49-F238E27FC236}">
                <a16:creationId xmlns="" xmlns:a16="http://schemas.microsoft.com/office/drawing/2014/main" id="{91B06868-2016-40DC-8C86-033DFC3ADC02}"/>
              </a:ext>
            </a:extLst>
          </p:cNvPr>
          <p:cNvSpPr txBox="1">
            <a:spLocks/>
          </p:cNvSpPr>
          <p:nvPr/>
        </p:nvSpPr>
        <p:spPr>
          <a:xfrm>
            <a:off x="1041270" y="30940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dirty="0"/>
              <a:t>Scanner table</a:t>
            </a:r>
            <a:endParaRPr lang="ru-RU" sz="30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820" y="831291"/>
            <a:ext cx="2129434" cy="212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6408647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Группа 20">
            <a:extLst>
              <a:ext uri="{FF2B5EF4-FFF2-40B4-BE49-F238E27FC236}">
                <a16:creationId xmlns=""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=""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=""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=""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=""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3</a:t>
            </a:fld>
            <a:endParaRPr lang="ru-RU"/>
          </a:p>
        </p:txBody>
      </p:sp>
      <p:sp>
        <p:nvSpPr>
          <p:cNvPr id="10" name="Заголовок 4">
            <a:extLst>
              <a:ext uri="{FF2B5EF4-FFF2-40B4-BE49-F238E27FC236}">
                <a16:creationId xmlns="" xmlns:a16="http://schemas.microsoft.com/office/drawing/2014/main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1208074" y="1757871"/>
            <a:ext cx="8304226" cy="6906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tx1"/>
                </a:solidFill>
              </a:rPr>
              <a:t>Цель</a:t>
            </a:r>
            <a:r>
              <a:rPr lang="en-US" sz="3200" dirty="0">
                <a:solidFill>
                  <a:schemeClr val="tx1"/>
                </a:solidFill>
              </a:rPr>
              <a:t>: </a:t>
            </a:r>
            <a:r>
              <a:rPr lang="ru-RU" sz="2800" dirty="0" smtClean="0">
                <a:solidFill>
                  <a:schemeClr val="tx1"/>
                </a:solidFill>
              </a:rPr>
              <a:t>частично автоматизировать оцифровывание документов и других форм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11" name="Заголовок 4">
            <a:extLst>
              <a:ext uri="{FF2B5EF4-FFF2-40B4-BE49-F238E27FC236}">
                <a16:creationId xmlns="" xmlns:a16="http://schemas.microsoft.com/office/drawing/2014/main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2800841" y="2742430"/>
            <a:ext cx="7436540" cy="6906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tx1"/>
                </a:solidFill>
              </a:rPr>
              <a:t>Задачи</a:t>
            </a:r>
            <a:r>
              <a:rPr lang="en-US" sz="3200" b="1" dirty="0">
                <a:solidFill>
                  <a:schemeClr val="tx1"/>
                </a:solidFill>
              </a:rPr>
              <a:t>: </a:t>
            </a:r>
            <a:endParaRPr lang="ru-RU" sz="3200" b="1" dirty="0" smtClean="0">
              <a:solidFill>
                <a:schemeClr val="tx1"/>
              </a:solidFill>
            </a:endParaRPr>
          </a:p>
          <a:p>
            <a:endParaRPr lang="ru-RU" sz="2800" b="1" dirty="0">
              <a:solidFill>
                <a:schemeClr val="tx1"/>
              </a:solidFill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ru-RU" sz="2800" b="1" dirty="0">
                <a:solidFill>
                  <a:schemeClr val="tx1"/>
                </a:solidFill>
              </a:rPr>
              <a:t>Изучить библиотеку </a:t>
            </a:r>
            <a:r>
              <a:rPr lang="en-US" sz="2800" b="1" dirty="0">
                <a:solidFill>
                  <a:schemeClr val="tx1"/>
                </a:solidFill>
              </a:rPr>
              <a:t>Firebase ML </a:t>
            </a:r>
            <a:r>
              <a:rPr lang="ru-RU" sz="2800" b="1" dirty="0">
                <a:solidFill>
                  <a:schemeClr val="tx1"/>
                </a:solidFill>
              </a:rPr>
              <a:t>для распознавания </a:t>
            </a:r>
            <a:r>
              <a:rPr lang="ru-RU" sz="2800" b="1" dirty="0" smtClean="0">
                <a:solidFill>
                  <a:schemeClr val="tx1"/>
                </a:solidFill>
              </a:rPr>
              <a:t>текста</a:t>
            </a:r>
            <a:endParaRPr lang="en-US" sz="2800" b="1" dirty="0" smtClean="0">
              <a:solidFill>
                <a:schemeClr val="tx1"/>
              </a:solidFill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ru-RU" sz="2800" b="1" dirty="0" smtClean="0">
                <a:solidFill>
                  <a:schemeClr val="tx1"/>
                </a:solidFill>
              </a:rPr>
              <a:t>Разобраться в структуре </a:t>
            </a:r>
            <a:r>
              <a:rPr lang="en-US" sz="2800" b="1" dirty="0" smtClean="0">
                <a:solidFill>
                  <a:schemeClr val="tx1"/>
                </a:solidFill>
              </a:rPr>
              <a:t>JSON </a:t>
            </a:r>
            <a:r>
              <a:rPr lang="ru-RU" sz="2800" b="1" dirty="0" smtClean="0">
                <a:solidFill>
                  <a:schemeClr val="tx1"/>
                </a:solidFill>
              </a:rPr>
              <a:t>файлов</a:t>
            </a:r>
            <a:endParaRPr lang="en-US" sz="2800" b="1" dirty="0" smtClean="0">
              <a:solidFill>
                <a:schemeClr val="tx1"/>
              </a:solidFill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ru-RU" sz="2800" b="1" dirty="0" smtClean="0">
                <a:solidFill>
                  <a:schemeClr val="tx1"/>
                </a:solidFill>
              </a:rPr>
              <a:t>Научиться писать приложения на </a:t>
            </a:r>
            <a:r>
              <a:rPr lang="en-US" sz="2800" b="1" dirty="0" smtClean="0">
                <a:solidFill>
                  <a:schemeClr val="tx1"/>
                </a:solidFill>
              </a:rPr>
              <a:t>Android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4848043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Группа 20">
            <a:extLst>
              <a:ext uri="{FF2B5EF4-FFF2-40B4-BE49-F238E27FC236}">
                <a16:creationId xmlns=""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=""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=""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=""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3" name="Номер слайда 12">
            <a:extLst>
              <a:ext uri="{FF2B5EF4-FFF2-40B4-BE49-F238E27FC236}">
                <a16:creationId xmlns=""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4</a:t>
            </a:fld>
            <a:endParaRPr lang="ru-RU"/>
          </a:p>
        </p:txBody>
      </p:sp>
      <p:sp>
        <p:nvSpPr>
          <p:cNvPr id="10" name="Заголовок 4">
            <a:extLst>
              <a:ext uri="{FF2B5EF4-FFF2-40B4-BE49-F238E27FC236}">
                <a16:creationId xmlns="" xmlns:a16="http://schemas.microsoft.com/office/drawing/2014/main" id="{D12D6032-E4FE-42E4-8135-7B32028A8E81}"/>
              </a:ext>
            </a:extLst>
          </p:cNvPr>
          <p:cNvSpPr txBox="1">
            <a:spLocks/>
          </p:cNvSpPr>
          <p:nvPr/>
        </p:nvSpPr>
        <p:spPr>
          <a:xfrm>
            <a:off x="1030274" y="638504"/>
            <a:ext cx="9257907" cy="69067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tx1"/>
                </a:solidFill>
              </a:rPr>
              <a:t>Структура проекта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38488" y="1319213"/>
            <a:ext cx="5492226" cy="4891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61830767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5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С</a:t>
            </a:r>
            <a:r>
              <a:rPr lang="ru-RU" dirty="0" smtClean="0"/>
              <a:t>труктура шаблона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650" y="1793874"/>
            <a:ext cx="6927124" cy="310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5128005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2934093" y="2219325"/>
            <a:ext cx="4749407" cy="690677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Здесь должно быть видео  с использованием приложения</a:t>
            </a:r>
            <a:endParaRPr lang="ru-RU" dirty="0"/>
          </a:p>
        </p:txBody>
      </p:sp>
      <p:pic>
        <p:nvPicPr>
          <p:cNvPr id="5" name="preview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383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5416234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Планы на будущее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034265" y="2647434"/>
            <a:ext cx="701185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 smtClean="0"/>
              <a:t>Добавить распознавание кириллицы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200" dirty="0" smtClean="0"/>
              <a:t>Создать генератор шаблонов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xmlns="" val="186394470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71429098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93</Words>
  <Application>Microsoft Office PowerPoint</Application>
  <PresentationFormat>Произвольный</PresentationFormat>
  <Paragraphs>29</Paragraphs>
  <Slides>8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Arial</vt:lpstr>
      <vt:lpstr>SamsungOne 800C</vt:lpstr>
      <vt:lpstr>SamsungOne 450C</vt:lpstr>
      <vt:lpstr>Calibri</vt:lpstr>
      <vt:lpstr>Samsung IT School</vt:lpstr>
      <vt:lpstr>Samsung IT School White</vt:lpstr>
      <vt:lpstr>Samsung IT School En</vt:lpstr>
      <vt:lpstr>Samsung IT School White En</vt:lpstr>
      <vt:lpstr>Индивидуальный проект Scanner table</vt:lpstr>
      <vt:lpstr>Слайд 2</vt:lpstr>
      <vt:lpstr>Слайд 3</vt:lpstr>
      <vt:lpstr>Слайд 4</vt:lpstr>
      <vt:lpstr>Структура шаблона</vt:lpstr>
      <vt:lpstr>Здесь должно быть видео  с использованием приложения</vt:lpstr>
      <vt:lpstr>Планы на будущее</vt:lpstr>
      <vt:lpstr>Слайд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Тимербаев</cp:lastModifiedBy>
  <cp:revision>51</cp:revision>
  <dcterms:created xsi:type="dcterms:W3CDTF">2020-05-25T08:37:09Z</dcterms:created>
  <dcterms:modified xsi:type="dcterms:W3CDTF">2022-05-25T19:44:32Z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